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>
      <p:cViewPr varScale="1">
        <p:scale>
          <a:sx n="73" d="100"/>
          <a:sy n="73" d="100"/>
        </p:scale>
        <p:origin x="126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90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65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54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67941"/>
            <a:ext cx="4038600" cy="4569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67941"/>
            <a:ext cx="4038600" cy="4569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5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4626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28602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64626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28602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8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52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3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008313" cy="93610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4930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700808"/>
            <a:ext cx="3008313" cy="455696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45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93772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74989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50445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56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47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692696"/>
            <a:ext cx="2057400" cy="5544616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692696"/>
            <a:ext cx="6019800" cy="5544616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7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28801"/>
            <a:ext cx="8229600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2C444-BB06-409A-9E3D-F95E97D66907}" type="datetimeFigureOut">
              <a:rPr kumimoji="1" lang="ja-JP" altLang="en-US" smtClean="0"/>
              <a:t>2020/6/18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95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4188" t="11500" r="70322" b="34601"/>
          <a:stretch/>
        </p:blipFill>
        <p:spPr>
          <a:xfrm>
            <a:off x="582910" y="692696"/>
            <a:ext cx="7978180" cy="55446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楕円 4"/>
          <p:cNvSpPr/>
          <p:nvPr/>
        </p:nvSpPr>
        <p:spPr>
          <a:xfrm>
            <a:off x="5004048" y="5589240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>
            <a:stCxn id="5" idx="5"/>
          </p:cNvCxnSpPr>
          <p:nvPr/>
        </p:nvCxnSpPr>
        <p:spPr>
          <a:xfrm>
            <a:off x="5065511" y="5650703"/>
            <a:ext cx="370585" cy="3705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5436096" y="6021288"/>
            <a:ext cx="13789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436096" y="5682106"/>
            <a:ext cx="1438214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RECAMP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摩周</a:t>
            </a:r>
            <a:endParaRPr kumimoji="1" lang="ja-JP" altLang="en-US" sz="14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楕円 14"/>
          <p:cNvSpPr/>
          <p:nvPr/>
        </p:nvSpPr>
        <p:spPr>
          <a:xfrm>
            <a:off x="3059832" y="3573016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/>
          <p:cNvSpPr/>
          <p:nvPr/>
        </p:nvSpPr>
        <p:spPr>
          <a:xfrm>
            <a:off x="3707904" y="2780928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/>
          <p:cNvCxnSpPr>
            <a:endCxn id="15" idx="1"/>
          </p:cNvCxnSpPr>
          <p:nvPr/>
        </p:nvCxnSpPr>
        <p:spPr>
          <a:xfrm>
            <a:off x="2650466" y="3336134"/>
            <a:ext cx="419911" cy="2474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1212251" y="3336134"/>
            <a:ext cx="143821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1212251" y="2966894"/>
            <a:ext cx="1438214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RECAMP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和琴</a:t>
            </a:r>
            <a:endParaRPr kumimoji="1" lang="ja-JP" altLang="en-US" sz="14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0" name="直線コネクタ 19"/>
          <p:cNvCxnSpPr>
            <a:stCxn id="16" idx="0"/>
          </p:cNvCxnSpPr>
          <p:nvPr/>
        </p:nvCxnSpPr>
        <p:spPr>
          <a:xfrm flipV="1">
            <a:off x="3743908" y="2359427"/>
            <a:ext cx="324036" cy="4215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V="1">
            <a:off x="4067944" y="2357752"/>
            <a:ext cx="1378904" cy="16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4067944" y="2020245"/>
            <a:ext cx="1438214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RECAMP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砂湯</a:t>
            </a:r>
            <a:endParaRPr kumimoji="1" lang="ja-JP" altLang="en-US" sz="14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51520" y="508030"/>
            <a:ext cx="249299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公設キャンプ場位置図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040052" y="2497296"/>
            <a:ext cx="646331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川湯温泉</a:t>
            </a:r>
            <a:endParaRPr kumimoji="1" lang="ja-JP" altLang="en-US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142861" y="3365081"/>
            <a:ext cx="530915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摩周湖</a:t>
            </a:r>
            <a:endParaRPr kumimoji="1" lang="ja-JP" altLang="en-US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079575" y="2126920"/>
            <a:ext cx="646331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屈斜路湖</a:t>
            </a:r>
            <a:endParaRPr kumimoji="1" lang="ja-JP" altLang="en-US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265698" y="5135181"/>
            <a:ext cx="877163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弟子屈市街地</a:t>
            </a:r>
            <a:endParaRPr kumimoji="1" lang="ja-JP" altLang="en-US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79998" y="1868828"/>
            <a:ext cx="1313180" cy="2616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阿寒摩周国立公園</a:t>
            </a:r>
            <a:endParaRPr kumimoji="1" lang="ja-JP" altLang="en-US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812360" y="46365"/>
            <a:ext cx="12650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添付資料２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593167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8E969926-C35E-4B9C-93F7-57A51276E4E6}" vid="{CB478695-38CA-4AB5-81A7-0DBA352C88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28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ＭＳ Ｐゴシック</vt:lpstr>
      <vt:lpstr>Arial</vt:lpstr>
      <vt:lpstr>Calibri</vt:lpstr>
      <vt:lpstr>Blank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2020-06-18T01:18:42Z</dcterms:created>
  <dcterms:modified xsi:type="dcterms:W3CDTF">2020-06-18T03:44:35Z</dcterms:modified>
</cp:coreProperties>
</file>